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82"/>
    <p:restoredTop sz="96327"/>
  </p:normalViewPr>
  <p:slideViewPr>
    <p:cSldViewPr snapToGrid="0">
      <p:cViewPr varScale="1">
        <p:scale>
          <a:sx n="112" d="100"/>
          <a:sy n="112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29483-A552-4D60-6CD8-65C85E5D1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8E1CD-5ABA-774A-7285-FF50DB867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70DA3-70C6-7ACF-0C5A-A7BDE32B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ACA16-FFC9-0C9C-84EB-DE8071B01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42D77-F64B-1CD3-F5E1-1C7B8EB1F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21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4E9E1-35DB-AB12-AABA-795952844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406B1-D63E-C7AE-CD52-205FB92E1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2F084-2FE6-7CBA-C588-6030FC637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2AEB9-76B3-09C4-6930-0F2E1A72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E4B51-6D50-5AB3-BEAE-16FA5102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3ED586-557B-5B4E-B909-8DE9A7C44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608A9-DBEA-E29C-433B-A3E9A800E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44827-726D-09EE-0E2F-1A0D2B1E0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B1B6D-B2EB-2CBD-A5F4-DEE86C77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4C3FC-0C73-69C4-C895-8A5C0C74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5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B765B-06AB-26FE-D084-6A2DA4F13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83BEF-2082-46E8-3213-47E78050C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1FED8-F7E9-FA64-07B2-3BB8595C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FEC14-6276-6EF0-AF7A-18DBB52B5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740F1-1E7B-776C-DEEF-9EEC62223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7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6604B-0C54-5292-6AD3-8E3280AD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4F289-07AA-364F-4B51-0BD651D9A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6BD8C-024D-AD15-F883-689E1F751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A8E87-1A24-C131-53A8-4C44CE2B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8B544-8CAB-AA46-E807-453CA3A3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73FF-0C7F-A27B-A683-F7231D7E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D505-757F-326F-243D-23390C625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09C57-5E7D-4B7B-5551-B1054B546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D42FC-E2F9-D69E-C208-D885B4E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0298F-28F6-548D-41B9-286B7ACB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6E909-EB80-54DE-547C-7DF68A99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7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2332C-D195-E59F-C747-D1FA812DE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0A29B-7043-89AA-9B4E-C8948D47B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BE920-DA68-2B37-4AC8-45160AF8B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700208-D909-0D1F-CD42-D6E3CD980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3BF02-1C50-D71A-3D93-E792A41F29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44C9F-A423-6D98-7F1F-B65234E3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699BFD-264F-6791-19B1-4A44F4806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5BBB5-0285-FBF9-529A-97AD3B8B3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47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8EAC4-DD25-1F3A-83CC-D3C50E430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0BDC0-1A7C-5B42-AE0A-B73F6C1E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34F19-8351-45A4-93AB-323DDFC3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C4AD9-9282-013A-90D9-C154CB2C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1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FBD9A-53AB-F5D4-2BBE-D3740A6B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42CED-EBC7-04AF-0EB1-BDBE8F86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5A405-0D6F-6D94-EFF0-96556B77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4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A0DC9-AD9F-C8DF-7F48-F6CBDD7CA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9A3CA-FBCC-4A9B-C485-8E83C41A0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4A35C-A747-607D-0AE4-C9791F7A8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2FE95-A7F3-615F-BF43-9B397F73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86A88-A3F5-9413-C289-983F4B0B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896D1-ABBD-98A2-D48E-DF41F1C7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8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8625-6E2D-79CC-C9F8-E51BD9AF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60D9F7-A1CA-2A93-425B-DB6D95C3B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C3A23-1E20-015D-315E-A2AE782A6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D8F8D-B549-E92E-4E56-EE841013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204B1-A850-F0AF-9697-9A536A2D5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7E56E-B48C-7BE1-DF96-5F248E9F0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0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A8C7E8-CF35-ED8F-A108-B54B2DAB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C0EDF-A6AF-2733-F40B-228D1BAE1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E9A41-10FA-B63E-93EB-62B7421B1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9C6B9-2F4E-6847-A462-B160878AC1EB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A971A-B28D-EBFA-82A7-28CC6A1FFF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512BB-FD31-58B8-C531-9531CC7E7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30673-ED51-9646-94F0-577565E7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2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16FB-5A0B-2660-D89C-C9788E5A20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1D18-8E52-0C51-F262-703BB23EF1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landscape with mountains in the background&#10;&#10;Description automatically generated">
            <a:extLst>
              <a:ext uri="{FF2B5EF4-FFF2-40B4-BE49-F238E27FC236}">
                <a16:creationId xmlns:a16="http://schemas.microsoft.com/office/drawing/2014/main" id="{EB484C64-CEF5-7C37-82E1-B650F7153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" y="14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3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4D4B4-B9B0-F9DE-E280-798F07CDA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49207-8599-E273-D70F-CDBDD852DF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EC72F-BD88-A049-CECF-89EEC6EAF4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ke with snow covered mountains in the background&#10;&#10;Description automatically generated">
            <a:extLst>
              <a:ext uri="{FF2B5EF4-FFF2-40B4-BE49-F238E27FC236}">
                <a16:creationId xmlns:a16="http://schemas.microsoft.com/office/drawing/2014/main" id="{A76426E1-4A2A-5286-BE76-47E1EC75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8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2F38C-2F68-574A-C6E2-264F69B82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B188F-A99C-6566-D37F-B366C13B30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60AD8-A440-C983-7E5B-B808087A42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w of mailboxes in a row&#10;&#10;Description automatically generated">
            <a:extLst>
              <a:ext uri="{FF2B5EF4-FFF2-40B4-BE49-F238E27FC236}">
                <a16:creationId xmlns:a16="http://schemas.microsoft.com/office/drawing/2014/main" id="{0032BA17-883C-F185-8675-1C7BD4FA4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64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3777F-3127-BA1C-EB6B-37A2BE1E9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72DBB-C985-9327-8751-1B01602ACC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CC4C3-F0BA-605B-59BC-6DEFE6DBB8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uple of kayaks in the water&#10;&#10;Description automatically generated">
            <a:extLst>
              <a:ext uri="{FF2B5EF4-FFF2-40B4-BE49-F238E27FC236}">
                <a16:creationId xmlns:a16="http://schemas.microsoft.com/office/drawing/2014/main" id="{4F5FF08F-CFD3-4BC8-C201-EE1784954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86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EAC2E-0CCC-5C87-7E9C-43313F1BA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A1D3-58F6-0A7B-803A-9A6C1D14C5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5216E-9DB8-B948-9288-81D685040C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AF9A22B-ADEF-1BDA-6ED2-A54B2C31A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79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7EB76-5B39-0F0A-91DD-6EFE5F30D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0738-112D-42B9-0B52-DD64D4993C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E8996-D0A8-C405-703B-FC2CCB550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 in a flooded area&#10;&#10;Description automatically generated">
            <a:extLst>
              <a:ext uri="{FF2B5EF4-FFF2-40B4-BE49-F238E27FC236}">
                <a16:creationId xmlns:a16="http://schemas.microsoft.com/office/drawing/2014/main" id="{BAACD20E-6971-C117-06C8-56B10768A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1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70CA3-6900-1D8B-AF24-DD95A51BC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1FFF1-25F7-4086-0F95-3CEC78813E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0383DD-40C0-1DB1-3647-1A8F39FA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7FA68A5-54DB-0936-720E-6C7F7CD2E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6BB98-4837-312B-7B00-66ADABECA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5AFC-3122-33EA-69BA-6BCB5E9866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0243C-86C6-49E4-99C1-E05F7AAFDB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3EF2E1F-1118-6827-354A-C3CAF86C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7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0F92B-1445-DBB6-75B8-8615CFF45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B101-51DE-B668-450D-B18E943DFF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24177-3FA9-A28B-BA85-78CD3AC096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a sign on the side&#10;&#10;Description automatically generated">
            <a:extLst>
              <a:ext uri="{FF2B5EF4-FFF2-40B4-BE49-F238E27FC236}">
                <a16:creationId xmlns:a16="http://schemas.microsoft.com/office/drawing/2014/main" id="{E9416DEA-0F3B-0472-9615-62EBAE2F0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55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CC025-17CA-577F-58CB-68954FF61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7AFF-FEF0-7143-EB62-9A41B4027B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A45AB-626A-1B32-ABB3-DD73A7C9D9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a company's data&#10;&#10;Description automatically generated with medium confidence">
            <a:extLst>
              <a:ext uri="{FF2B5EF4-FFF2-40B4-BE49-F238E27FC236}">
                <a16:creationId xmlns:a16="http://schemas.microsoft.com/office/drawing/2014/main" id="{22707FBC-78BC-02EA-22BE-B535BD05E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3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B879C-29A8-9DD7-3269-A6221EB5F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D1CCB-1323-DB8D-6951-5B8CA34C36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4FD55-9A82-7417-4AF3-D479D50B45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yellow rectangular strips on a dirt road&#10;&#10;Description automatically generated">
            <a:extLst>
              <a:ext uri="{FF2B5EF4-FFF2-40B4-BE49-F238E27FC236}">
                <a16:creationId xmlns:a16="http://schemas.microsoft.com/office/drawing/2014/main" id="{7D1C4556-E7E4-434C-370F-FDB1D8F0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3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7E782-B726-C3BD-F6C0-AA028FE38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EECB-9DB2-1D84-6455-16CBD8B16B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85D3B-2A26-7556-2770-04550E05D1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ird with orange and blue feathers&#10;&#10;Description automatically generated">
            <a:extLst>
              <a:ext uri="{FF2B5EF4-FFF2-40B4-BE49-F238E27FC236}">
                <a16:creationId xmlns:a16="http://schemas.microsoft.com/office/drawing/2014/main" id="{5A095DBF-CDD8-08A2-0FAF-6E4E80C98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9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8047A-8A25-E705-E0E1-957B2540A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401CD-8DCB-0BE9-3825-774DB9BCDB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B56A9-E9E7-6009-F5B7-6B73DFBEEE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e chart on a body of water&#10;&#10;Description automatically generated">
            <a:extLst>
              <a:ext uri="{FF2B5EF4-FFF2-40B4-BE49-F238E27FC236}">
                <a16:creationId xmlns:a16="http://schemas.microsoft.com/office/drawing/2014/main" id="{089A3FE1-B3EF-BB85-D5E5-6D6595D30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34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621D2-0164-492E-1A3F-5D40CF4E8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8744-6ABA-1EF8-4E08-3DA8EA8632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03566-506A-0192-7828-00A8EA62B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riding bikes on a dirt road&#10;&#10;Description automatically generated">
            <a:extLst>
              <a:ext uri="{FF2B5EF4-FFF2-40B4-BE49-F238E27FC236}">
                <a16:creationId xmlns:a16="http://schemas.microsoft.com/office/drawing/2014/main" id="{29E4AE8A-A369-E306-BD8C-7D7631DB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78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802DC-1BDD-8A79-D97A-4A294165C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72787-82D0-7F5E-75E8-0C79DB096C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DE057-A91A-5F4D-3B80-89E7428E06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on a hill&#10;&#10;Description automatically generated">
            <a:extLst>
              <a:ext uri="{FF2B5EF4-FFF2-40B4-BE49-F238E27FC236}">
                <a16:creationId xmlns:a16="http://schemas.microsoft.com/office/drawing/2014/main" id="{BBE703B1-0757-59E0-DD2C-E3A56C322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2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7617A-B415-D082-DC3E-EC6DB038A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41738-7090-5DE6-8A3F-FB001A3286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DAF3E-DB45-8257-B0CC-889AF24F47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n airplane on the runway&#10;&#10;Description automatically generated">
            <a:extLst>
              <a:ext uri="{FF2B5EF4-FFF2-40B4-BE49-F238E27FC236}">
                <a16:creationId xmlns:a16="http://schemas.microsoft.com/office/drawing/2014/main" id="{40A833AF-1376-EE27-8EC3-BFDF529B0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79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CC32C-FBDA-EB81-C9B5-5E668A28C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244D8-9398-EAE6-90E5-0A33BDAE8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E1CB2-AD57-A394-C8B4-D99EE270B0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lane on the runway&#10;&#10;Description automatically generated">
            <a:extLst>
              <a:ext uri="{FF2B5EF4-FFF2-40B4-BE49-F238E27FC236}">
                <a16:creationId xmlns:a16="http://schemas.microsoft.com/office/drawing/2014/main" id="{0A1B635C-3877-DF1F-01ED-A9208212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98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11B11-0663-CB6C-A0F1-FEACB9D24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6EBA-23B4-640D-DEB2-B3C838DFBA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280CD-05A5-61B2-3496-0C9DF3F01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lane on a runway with a graph on the side&#10;&#10;Description automatically generated">
            <a:extLst>
              <a:ext uri="{FF2B5EF4-FFF2-40B4-BE49-F238E27FC236}">
                <a16:creationId xmlns:a16="http://schemas.microsoft.com/office/drawing/2014/main" id="{733D4E5A-36B4-970F-6A15-4FE0757BD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73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412B3-B26A-E5A0-790D-8C40885D7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EC4B7-B57C-FCDD-ED14-80D53FFEF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33B54-A001-2081-4092-AD2A637BFB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D073D1AD-B868-A70E-B53C-3689A842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9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46ADE-16D5-E192-E67C-3BBF74825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DA042-7147-CC95-1851-3E07DB0E3F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8210F-CEDC-6268-D143-0C2B485B5A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16799FA3-FB53-5A14-EB12-9FADE046C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07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09E3C-6EAE-0876-9AE9-C8F9D523B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11CF-DCF9-2965-C2EC-03DC9183F4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2702C-FACB-AFD5-604F-32226682C8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ndscape with a tree and clouds&#10;&#10;Description automatically generated">
            <a:extLst>
              <a:ext uri="{FF2B5EF4-FFF2-40B4-BE49-F238E27FC236}">
                <a16:creationId xmlns:a16="http://schemas.microsoft.com/office/drawing/2014/main" id="{541DF7E1-73B2-3AB4-29EE-EBDDC066F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55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626CF-479B-FB07-A901-F9E9E047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7CD8-E218-D4DB-FCAE-692B5BD9D2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DD2E38-34D7-835E-037F-9B728B12EA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0208309-ED82-9B4C-3B2D-992D08399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5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2757A-602A-2EAA-4144-B67DA00E4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A86D2-D1F2-AC00-5840-556A071FC4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A2378-3327-7041-62A6-AB272409A8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website&#10;&#10;Description automatically generated">
            <a:extLst>
              <a:ext uri="{FF2B5EF4-FFF2-40B4-BE49-F238E27FC236}">
                <a16:creationId xmlns:a16="http://schemas.microsoft.com/office/drawing/2014/main" id="{065CD36D-920B-7F45-844D-04AAD1874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64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A14DB-A7B8-7265-9672-A594E22AA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9FE8-F8AA-940E-E2A7-77746B955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303F87-5884-EAEA-3D10-B59BBC49D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cat&#10;&#10;Description automatically generated">
            <a:extLst>
              <a:ext uri="{FF2B5EF4-FFF2-40B4-BE49-F238E27FC236}">
                <a16:creationId xmlns:a16="http://schemas.microsoft.com/office/drawing/2014/main" id="{74FA2EFC-7824-7BFB-6572-7E972D517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94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0495A-28BD-F65D-AC64-21741CA2D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794F-BA65-27C8-A43F-3BADCF35A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AAD27-69D5-BA37-BB12-B2EA3E9903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aper with a qr code&#10;&#10;Description automatically generated">
            <a:extLst>
              <a:ext uri="{FF2B5EF4-FFF2-40B4-BE49-F238E27FC236}">
                <a16:creationId xmlns:a16="http://schemas.microsoft.com/office/drawing/2014/main" id="{C11A2D6B-EEC5-37F7-8219-782070D36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" y="0"/>
            <a:ext cx="12187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4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F0CC9-8733-F26F-3078-8959082A1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E632D-8E3E-5EEF-AA07-453B98D1C6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1EC3D-97B9-1016-BDD4-6E1FDBE83B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ar trails in the sky&#10;&#10;Description automatically generated">
            <a:extLst>
              <a:ext uri="{FF2B5EF4-FFF2-40B4-BE49-F238E27FC236}">
                <a16:creationId xmlns:a16="http://schemas.microsoft.com/office/drawing/2014/main" id="{6F1E3A24-559D-E50D-27FC-D4501B5B7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97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31638-D029-4E99-1B79-80580080F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6052E-F597-F431-F642-92662D177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E4451-4987-5BAF-169C-9A624D16CC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ke with yellow trees and a white text&#10;&#10;Description automatically generated with medium confidence">
            <a:extLst>
              <a:ext uri="{FF2B5EF4-FFF2-40B4-BE49-F238E27FC236}">
                <a16:creationId xmlns:a16="http://schemas.microsoft.com/office/drawing/2014/main" id="{CD19CC52-908C-4592-52D6-31F36670B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6F0EA-7255-C415-E70C-30A7CAB4C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212ED-73AC-0276-11AC-7DC570D37D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36715B-BED6-0D6F-DEDD-EE1AD934E1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ndscape with a lake and mountains in the background&#10;&#10;Description automatically generated">
            <a:extLst>
              <a:ext uri="{FF2B5EF4-FFF2-40B4-BE49-F238E27FC236}">
                <a16:creationId xmlns:a16="http://schemas.microsoft.com/office/drawing/2014/main" id="{275C6019-A09B-B45C-94B0-63C374F55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44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5E7D7-6A6E-DEDB-6BCE-7BBDDAEB0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FB890-579D-6D51-14C4-9F3667D960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718C3E-213A-8B37-A804-F4A98E54BE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a rock looking at a map&#10;&#10;Description automatically generated">
            <a:extLst>
              <a:ext uri="{FF2B5EF4-FFF2-40B4-BE49-F238E27FC236}">
                <a16:creationId xmlns:a16="http://schemas.microsoft.com/office/drawing/2014/main" id="{84A0E49A-0E62-4ACC-FA72-88977E7F5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1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6FAA2-346E-2B52-8FD1-35AB47FDE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018E-FAAC-2622-5F93-337A5BEC97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A970F-8CE7-CCFC-DAF7-FDDA7BB3C4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one sign with a stone wall and a stone wall with a stone wall with a stone wall with a stone wall with a stone wall with a stone wall with a stone wall with a stone wall&#10;&#10;Description automatically generated">
            <a:extLst>
              <a:ext uri="{FF2B5EF4-FFF2-40B4-BE49-F238E27FC236}">
                <a16:creationId xmlns:a16="http://schemas.microsoft.com/office/drawing/2014/main" id="{FC9431C1-1AD2-2A9D-F40D-26AC0685A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2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19314-74AF-12C0-61C0-E761BADAA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9B57-A3D6-30FE-ECC2-4F15999605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CA6E8-96A4-AEEB-DEF1-997D060DAE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ndscape with mountains and clouds&#10;&#10;Description automatically generated">
            <a:extLst>
              <a:ext uri="{FF2B5EF4-FFF2-40B4-BE49-F238E27FC236}">
                <a16:creationId xmlns:a16="http://schemas.microsoft.com/office/drawing/2014/main" id="{B6AAF347-7F53-123C-E713-8C87BFB6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01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Macintosh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Sinclair</dc:creator>
  <cp:lastModifiedBy>Mark Sinclair</cp:lastModifiedBy>
  <cp:revision>4</cp:revision>
  <dcterms:created xsi:type="dcterms:W3CDTF">2024-01-25T01:44:21Z</dcterms:created>
  <dcterms:modified xsi:type="dcterms:W3CDTF">2024-10-10T21:49:08Z</dcterms:modified>
</cp:coreProperties>
</file>